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78" r:id="rId10"/>
    <p:sldId id="270" r:id="rId11"/>
    <p:sldId id="262" r:id="rId12"/>
    <p:sldId id="263" r:id="rId13"/>
    <p:sldId id="264" r:id="rId14"/>
    <p:sldId id="265" r:id="rId15"/>
    <p:sldId id="269" r:id="rId16"/>
    <p:sldId id="266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3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0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1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2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15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1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4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695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58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2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314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1BDDB-81CF-4D43-98C4-3D979D5EA748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D5180-E388-4965-ABFD-D59B97FE4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8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Campout Q&amp;A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9</a:t>
            </a:r>
            <a:r>
              <a:rPr lang="en-US" dirty="0" smtClean="0"/>
              <a:t>/22/25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6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Aske Questions At Any Time!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Camp will begin at 9am Saturday morning, give yourself an hour to get there.</a:t>
            </a:r>
          </a:p>
          <a:p>
            <a:r>
              <a:rPr lang="en-US" dirty="0" smtClean="0"/>
              <a:t>If you can’t stay overnight, plan to come for the day until 6pm so your Scout can earn their outdoor requirements.</a:t>
            </a:r>
          </a:p>
          <a:p>
            <a:r>
              <a:rPr lang="en-US" dirty="0" smtClean="0"/>
              <a:t>Come in through the </a:t>
            </a:r>
            <a:r>
              <a:rPr lang="en-US" dirty="0" smtClean="0"/>
              <a:t>SOUTH </a:t>
            </a:r>
            <a:r>
              <a:rPr lang="en-US" dirty="0" smtClean="0"/>
              <a:t>Gate off </a:t>
            </a:r>
            <a:r>
              <a:rPr lang="en-US" dirty="0" smtClean="0"/>
              <a:t>LA-63 </a:t>
            </a:r>
            <a:r>
              <a:rPr lang="en-US" dirty="0"/>
              <a:t>(14433 LA-10, Clinton, LA </a:t>
            </a:r>
            <a:r>
              <a:rPr lang="en-US" dirty="0" smtClean="0"/>
              <a:t>70722)</a:t>
            </a:r>
          </a:p>
          <a:p>
            <a:r>
              <a:rPr lang="en-US" dirty="0" smtClean="0"/>
              <a:t>BE CAREFUL ON THE CAMP ROADS. 10mph at all times.</a:t>
            </a:r>
          </a:p>
          <a:p>
            <a:r>
              <a:rPr lang="en-US" dirty="0" smtClean="0"/>
              <a:t>Do not park in the campsite itself, not even to unload cars. Park in designated parking spots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2767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on </a:t>
            </a:r>
            <a:r>
              <a:rPr lang="en-US" dirty="0" err="1" smtClean="0"/>
              <a:t>Istrouma</a:t>
            </a:r>
            <a:r>
              <a:rPr lang="en-US" dirty="0" smtClean="0"/>
              <a:t> Council's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https://www.iacbsa.org/avondalesr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599" y="2530954"/>
            <a:ext cx="6956425" cy="390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4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0" y="413928"/>
            <a:ext cx="5021262" cy="626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3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299" y="206086"/>
            <a:ext cx="8778875" cy="6563013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914900" y="2184400"/>
            <a:ext cx="1295400" cy="876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4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Primitive Camping Conditions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2438" y="2395141"/>
            <a:ext cx="4352925" cy="326469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8384" y="2395141"/>
            <a:ext cx="4352927" cy="32646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43352" y="2400994"/>
            <a:ext cx="4399757" cy="32998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6554" y="6203950"/>
            <a:ext cx="11093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Kentwood Campsite                                           Amite Campsite                 Bathhouse (not the one we will use but similar)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35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Camping gear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702676" cy="4351338"/>
          </a:xfrm>
        </p:spPr>
      </p:pic>
    </p:spTree>
    <p:extLst>
      <p:ext uri="{BB962C8B-B14F-4D97-AF65-F5344CB8AC3E}">
        <p14:creationId xmlns:p14="http://schemas.microsoft.com/office/powerpoint/2010/main" val="3551646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(cold weather camping)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100"/>
            <a:ext cx="10515600" cy="4940300"/>
          </a:xfrm>
        </p:spPr>
        <p:txBody>
          <a:bodyPr>
            <a:noAutofit/>
          </a:bodyPr>
          <a:lstStyle/>
          <a:p>
            <a:r>
              <a:rPr lang="en-US" sz="1800" dirty="0" smtClean="0"/>
              <a:t>Air mattresses hold the temperature of the surrounding air. Below 55 degrees it’s like sleeping on an ice block. Consider cheap egg crate foam instead</a:t>
            </a:r>
            <a:r>
              <a:rPr lang="en-US" sz="1800" dirty="0" smtClean="0"/>
              <a:t>. </a:t>
            </a:r>
            <a:endParaRPr lang="en-US" sz="1800" dirty="0" smtClean="0"/>
          </a:p>
          <a:p>
            <a:r>
              <a:rPr lang="en-US" sz="1800" dirty="0" smtClean="0"/>
              <a:t>Set up and pack up your tent at home, in daylight, in good weather BEFORE coming on the campout.</a:t>
            </a:r>
          </a:p>
          <a:p>
            <a:r>
              <a:rPr lang="en-US" sz="1800" dirty="0" smtClean="0"/>
              <a:t>Bring canteens and snacks like beef jerky and trail mix</a:t>
            </a:r>
          </a:p>
          <a:p>
            <a:r>
              <a:rPr lang="en-US" sz="1800" dirty="0" smtClean="0"/>
              <a:t>Bring a plate, cup and fork for everyone in your family</a:t>
            </a:r>
          </a:p>
          <a:p>
            <a:r>
              <a:rPr lang="en-US" sz="1800" dirty="0" smtClean="0"/>
              <a:t>Bring a folding chair or comfortable means of sitting on the ground.</a:t>
            </a:r>
          </a:p>
          <a:p>
            <a:r>
              <a:rPr lang="en-US" sz="1800" dirty="0" smtClean="0"/>
              <a:t>Large tents do not heat up well, choose a tent that is big enough for everyone but small enough to retain nearby heat.</a:t>
            </a:r>
          </a:p>
          <a:p>
            <a:r>
              <a:rPr lang="en-US" sz="1800" dirty="0" smtClean="0"/>
              <a:t>Bring more flashlights than you need and rain gear even if no rain predicted.</a:t>
            </a:r>
          </a:p>
          <a:p>
            <a:r>
              <a:rPr lang="en-US" sz="1800" dirty="0" smtClean="0"/>
              <a:t>Bring fleece blankets and $2 foil emergency blankets</a:t>
            </a:r>
          </a:p>
          <a:p>
            <a:r>
              <a:rPr lang="en-US" sz="1800" dirty="0" smtClean="0"/>
              <a:t>Don’t sleep in the clothes you wore all day, sweat rapidly cools at night and chills.</a:t>
            </a:r>
          </a:p>
          <a:p>
            <a:r>
              <a:rPr lang="en-US" sz="1800" dirty="0" smtClean="0"/>
              <a:t>Get disposable hand warmers, put in socks at night, bring a knitted cap.</a:t>
            </a:r>
          </a:p>
          <a:p>
            <a:r>
              <a:rPr lang="en-US" sz="1800" dirty="0" smtClean="0"/>
              <a:t>Put tomorrow’s clothes in sleeping bag with you, don’t leave shoes outside. (put muddy shoes in Walmart bag inside tent)</a:t>
            </a:r>
          </a:p>
          <a:p>
            <a:r>
              <a:rPr lang="en-US" sz="1800" dirty="0" smtClean="0"/>
              <a:t>Use a belt to cinch off extra space at bottom of child’s sleeping bag, close to feet. Less to warm up.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4231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(warm weather camping)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100"/>
            <a:ext cx="10515600" cy="4940300"/>
          </a:xfrm>
        </p:spPr>
        <p:txBody>
          <a:bodyPr>
            <a:noAutofit/>
          </a:bodyPr>
          <a:lstStyle/>
          <a:p>
            <a:r>
              <a:rPr lang="en-US" sz="1800" dirty="0" smtClean="0"/>
              <a:t>Choose a shaded spot if possible. Maximize ventilation by leaving rain fly off during the day if it’s not raining. </a:t>
            </a:r>
            <a:endParaRPr lang="en-US" sz="1800" dirty="0" smtClean="0"/>
          </a:p>
          <a:p>
            <a:r>
              <a:rPr lang="en-US" sz="1800" dirty="0" smtClean="0"/>
              <a:t>Set up and pack up your tent at home, in daylight, in good weather BEFORE coming on the campout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Face your tent’s door into the wind to bring in ventilation. </a:t>
            </a:r>
          </a:p>
          <a:p>
            <a:r>
              <a:rPr lang="en-US" sz="1800" dirty="0" smtClean="0"/>
              <a:t>Keep tents zippered shut at all times to keep bugs out, use mesh doors to keep air flowing inside.</a:t>
            </a:r>
            <a:endParaRPr lang="en-US" sz="1800" dirty="0" smtClean="0"/>
          </a:p>
          <a:p>
            <a:r>
              <a:rPr lang="en-US" sz="1800" dirty="0" smtClean="0"/>
              <a:t>Bring canteens and snacks like beef jerky and trail mix</a:t>
            </a:r>
          </a:p>
          <a:p>
            <a:r>
              <a:rPr lang="en-US" sz="1800" dirty="0" smtClean="0"/>
              <a:t>Bring a plate, cup and fork for everyone in your family</a:t>
            </a:r>
          </a:p>
          <a:p>
            <a:r>
              <a:rPr lang="en-US" sz="1800" dirty="0" smtClean="0"/>
              <a:t>Bring a folding chair or comfortable means of sitting on the ground.</a:t>
            </a:r>
          </a:p>
          <a:p>
            <a:r>
              <a:rPr lang="en-US" sz="1800" dirty="0" smtClean="0"/>
              <a:t>Bring </a:t>
            </a:r>
            <a:r>
              <a:rPr lang="en-US" sz="1800" dirty="0" smtClean="0"/>
              <a:t>more flashlights than you need and rain gear even if no rain predicted.</a:t>
            </a:r>
          </a:p>
          <a:p>
            <a:r>
              <a:rPr lang="en-US" sz="1800" dirty="0" smtClean="0"/>
              <a:t>Stay hydrated, drink plenty of water through the day, dress appropriately in sweat wicking fabrics, wear sun protection, hats and sunscreen.</a:t>
            </a:r>
            <a:endParaRPr lang="en-US" sz="1800" dirty="0" smtClean="0"/>
          </a:p>
          <a:p>
            <a:r>
              <a:rPr lang="en-US" sz="1800" dirty="0" smtClean="0"/>
              <a:t>Don’t sleep in the clothes you wore all day, sweat rapidly cools at night and chills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Use cooling accessories, battery powered fans, cooling towels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506201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 Tent Site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for level ground, the campsite slants down towards road</a:t>
            </a:r>
          </a:p>
          <a:p>
            <a:r>
              <a:rPr lang="en-US" dirty="0" smtClean="0"/>
              <a:t>Don’t set up on an incline, or orient your head higher than feet</a:t>
            </a:r>
          </a:p>
          <a:p>
            <a:r>
              <a:rPr lang="en-US" dirty="0" smtClean="0"/>
              <a:t>Look for good drainage</a:t>
            </a:r>
          </a:p>
          <a:p>
            <a:r>
              <a:rPr lang="en-US" dirty="0" smtClean="0"/>
              <a:t>Be at lest 25 yards from water or fire</a:t>
            </a:r>
          </a:p>
          <a:p>
            <a:r>
              <a:rPr lang="en-US" dirty="0" smtClean="0"/>
              <a:t>Don’t set up under large branches</a:t>
            </a:r>
          </a:p>
          <a:p>
            <a:r>
              <a:rPr lang="en-US" dirty="0" smtClean="0"/>
              <a:t>Put a tarp underneath</a:t>
            </a:r>
          </a:p>
          <a:p>
            <a:r>
              <a:rPr lang="en-US" dirty="0" smtClean="0"/>
              <a:t>Check for tent stakes still in ground when packing up.</a:t>
            </a:r>
          </a:p>
          <a:p>
            <a:r>
              <a:rPr lang="en-US" dirty="0" smtClean="0"/>
              <a:t>Don’t block walking paths.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9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Bathhouses are permanent buildings.</a:t>
            </a:r>
          </a:p>
          <a:p>
            <a:r>
              <a:rPr lang="en-US" dirty="0" smtClean="0"/>
              <a:t>We are within 100 yards of the Eagle’s Nest Bathhouse</a:t>
            </a:r>
          </a:p>
          <a:p>
            <a:r>
              <a:rPr lang="en-US" dirty="0" smtClean="0"/>
              <a:t>Half toilet stalls with sinks, other half heated showers.</a:t>
            </a:r>
          </a:p>
          <a:p>
            <a:r>
              <a:rPr lang="en-US" u="sng" dirty="0" smtClean="0"/>
              <a:t>Be sure to clean up after yourself</a:t>
            </a:r>
            <a:r>
              <a:rPr lang="en-US" u="sng" dirty="0" smtClean="0"/>
              <a:t>. Do not leave messes in the bathrooms.</a:t>
            </a:r>
            <a:endParaRPr lang="en-US" u="sng" dirty="0" smtClean="0"/>
          </a:p>
          <a:p>
            <a:r>
              <a:rPr lang="en-US" dirty="0" smtClean="0"/>
              <a:t>Units are responsible for cleaning the bathrooms before leaving.</a:t>
            </a:r>
          </a:p>
          <a:p>
            <a:r>
              <a:rPr lang="en-US" dirty="0" smtClean="0"/>
              <a:t>We </a:t>
            </a:r>
            <a:r>
              <a:rPr lang="en-US" dirty="0" smtClean="0"/>
              <a:t>are sharing </a:t>
            </a:r>
            <a:r>
              <a:rPr lang="en-US" dirty="0" smtClean="0"/>
              <a:t>with other units </a:t>
            </a:r>
            <a:r>
              <a:rPr lang="en-US" dirty="0" smtClean="0"/>
              <a:t>(Troops 1136 and 136) at </a:t>
            </a:r>
            <a:r>
              <a:rPr lang="en-US" dirty="0" err="1" smtClean="0"/>
              <a:t>Tigator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Bathhouse has electric lights to find it in dark, </a:t>
            </a:r>
            <a:r>
              <a:rPr lang="en-US" dirty="0" smtClean="0"/>
              <a:t>but no </a:t>
            </a:r>
            <a:r>
              <a:rPr lang="en-US" dirty="0" smtClean="0"/>
              <a:t>outlets.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82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 night bathroom suggestions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764040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39926"/>
            <a:ext cx="2141743" cy="4102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13800" y="1939926"/>
            <a:ext cx="25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Garbage Bag with cat littler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 rot="7772133">
            <a:off x="8260811" y="2565400"/>
            <a:ext cx="1143000" cy="1397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20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Campout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u="sng" dirty="0"/>
              <a:t>Saturday</a:t>
            </a:r>
            <a:endParaRPr lang="en-US" dirty="0"/>
          </a:p>
          <a:p>
            <a:r>
              <a:rPr lang="en-US" dirty="0"/>
              <a:t>9:00-10:30 a.m. Arrival</a:t>
            </a:r>
            <a:endParaRPr lang="en-US" dirty="0" smtClean="0">
              <a:effectLst/>
            </a:endParaRPr>
          </a:p>
          <a:p>
            <a:r>
              <a:rPr lang="en-US" dirty="0"/>
              <a:t>10:30-12:30 Den Activities.</a:t>
            </a:r>
            <a:endParaRPr lang="en-US" dirty="0" smtClean="0">
              <a:effectLst/>
            </a:endParaRPr>
          </a:p>
          <a:p>
            <a:r>
              <a:rPr lang="en-US" dirty="0"/>
              <a:t>12:30-1:00 opening ceremony and lunch (each family provides its own lunch, sandwiches, etc.).</a:t>
            </a:r>
            <a:endParaRPr lang="en-US" dirty="0" smtClean="0">
              <a:effectLst/>
            </a:endParaRPr>
          </a:p>
          <a:p>
            <a:r>
              <a:rPr lang="en-US" dirty="0"/>
              <a:t>1:00- 3:30 p.m. Den Activities.</a:t>
            </a:r>
            <a:endParaRPr lang="en-US" dirty="0" smtClean="0">
              <a:effectLst/>
            </a:endParaRPr>
          </a:p>
          <a:p>
            <a:r>
              <a:rPr lang="en-US" dirty="0"/>
              <a:t>3:30- 4:15 to 4:30 p.m. Pack-wide Presentation by boy scout troop on outdoor cooking.</a:t>
            </a:r>
            <a:endParaRPr lang="en-US" dirty="0" smtClean="0">
              <a:effectLst/>
            </a:endParaRPr>
          </a:p>
          <a:p>
            <a:r>
              <a:rPr lang="en-US" dirty="0"/>
              <a:t>4:30pm – 5:00 pm Free time. </a:t>
            </a:r>
            <a:endParaRPr lang="en-US" dirty="0" smtClean="0">
              <a:effectLst/>
            </a:endParaRPr>
          </a:p>
          <a:p>
            <a:r>
              <a:rPr lang="en-US" dirty="0"/>
              <a:t>5:00 Dinner. </a:t>
            </a:r>
            <a:endParaRPr lang="en-US" dirty="0" smtClean="0">
              <a:effectLst/>
            </a:endParaRPr>
          </a:p>
          <a:p>
            <a:r>
              <a:rPr lang="en-US" dirty="0"/>
              <a:t>6:15 Pack-wide campfire and we start with a brief ceremony by handing out the Bobcat badges earned and our special, custom campout badge to all Scout attendees.</a:t>
            </a:r>
            <a:endParaRPr lang="en-US" dirty="0" smtClean="0">
              <a:effectLst/>
            </a:endParaRPr>
          </a:p>
          <a:p>
            <a:r>
              <a:rPr lang="en-US" dirty="0"/>
              <a:t>10 p.m. Lights Out </a:t>
            </a:r>
            <a:endParaRPr lang="en-US" dirty="0" smtClean="0">
              <a:effectLst/>
            </a:endParaRPr>
          </a:p>
          <a:p>
            <a:pPr marL="0" indent="0">
              <a:buNone/>
            </a:pPr>
            <a:r>
              <a:rPr lang="en-US" b="1" u="sng" dirty="0" smtClean="0"/>
              <a:t>Sunday </a:t>
            </a:r>
            <a:endParaRPr lang="en-US" dirty="0"/>
          </a:p>
          <a:p>
            <a:r>
              <a:rPr lang="en-US" dirty="0"/>
              <a:t>Wake up for breakfast around 8-9 a.m.</a:t>
            </a:r>
            <a:endParaRPr lang="en-US" dirty="0" smtClean="0">
              <a:effectLst/>
            </a:endParaRPr>
          </a:p>
          <a:p>
            <a:r>
              <a:rPr lang="en-US" dirty="0"/>
              <a:t>Pack up and leave 9-10 a.m.</a:t>
            </a:r>
            <a:endParaRPr lang="en-US" dirty="0" smtClean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500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n-US" sz="3300" dirty="0"/>
              <a:t>Every family should bring a lunch Saturday and every scout should have </a:t>
            </a:r>
            <a:r>
              <a:rPr lang="en-US" sz="3300" u="sng" dirty="0"/>
              <a:t>the 6 Essentials</a:t>
            </a:r>
          </a:p>
          <a:p>
            <a:pPr lvl="0"/>
            <a:r>
              <a:rPr lang="en-US" sz="3300" dirty="0"/>
              <a:t>There are water spigots around, bring canteen &amp; bottles, and the fire should have water bucket nearby. </a:t>
            </a:r>
          </a:p>
          <a:p>
            <a:pPr lvl="0"/>
            <a:r>
              <a:rPr lang="en-US" sz="3300" dirty="0"/>
              <a:t>We will learn from the ranger when we get there how many fires we can have. We may only be allowed </a:t>
            </a:r>
            <a:r>
              <a:rPr lang="en-US" sz="3300" u="sng" dirty="0"/>
              <a:t>one </a:t>
            </a:r>
            <a:r>
              <a:rPr lang="en-US" sz="3300" dirty="0"/>
              <a:t>for the </a:t>
            </a:r>
            <a:r>
              <a:rPr lang="en-US" sz="3300" dirty="0" smtClean="0"/>
              <a:t>Pack</a:t>
            </a:r>
            <a:r>
              <a:rPr lang="en-US" sz="3300" dirty="0"/>
              <a:t>, </a:t>
            </a:r>
            <a:r>
              <a:rPr lang="en-US" sz="3300" b="1" dirty="0"/>
              <a:t>so don’t start lighting a lot of small fires.</a:t>
            </a:r>
            <a:r>
              <a:rPr lang="en-US" sz="3300" dirty="0"/>
              <a:t> All fires should be placed over existing fire sites or fire rings. Fires should never be left unattended.</a:t>
            </a:r>
          </a:p>
          <a:p>
            <a:pPr lvl="0"/>
            <a:r>
              <a:rPr lang="en-US" sz="3300" dirty="0"/>
              <a:t>No alcohol, drugs (unless prescription), firearms, tobacco or vaping products at all, and no knives allowed unless they are owned by an adult or a scout who has passed the Whittling Chip test. All scouts should carry their Whittling Chip card if they carry a knife.</a:t>
            </a:r>
          </a:p>
          <a:p>
            <a:pPr lvl="0"/>
            <a:r>
              <a:rPr lang="en-US" sz="3300" dirty="0" smtClean="0"/>
              <a:t>Fishing </a:t>
            </a:r>
            <a:r>
              <a:rPr lang="en-US" sz="3300" dirty="0"/>
              <a:t>is allowed in the lake, catch and release. </a:t>
            </a:r>
          </a:p>
          <a:p>
            <a:pPr lvl="0"/>
            <a:r>
              <a:rPr lang="en-US" sz="3300" dirty="0"/>
              <a:t>Do not leave a campsite without fully removing trash, tent stakes and any other items. </a:t>
            </a:r>
            <a:r>
              <a:rPr lang="en-US" sz="3300" b="1" u="sng" dirty="0"/>
              <a:t>Leave no trace! </a:t>
            </a:r>
            <a:r>
              <a:rPr lang="en-US" sz="3300" dirty="0"/>
              <a:t>Bring trash bags, there is a dumpster by the gate. </a:t>
            </a:r>
          </a:p>
          <a:p>
            <a:pPr lvl="0"/>
            <a:r>
              <a:rPr lang="en-US" sz="3300" dirty="0"/>
              <a:t>Remember we are a coed unit, so no random urinating on the trees near the campsite. Please be away from the campsite or use the bathhouse. </a:t>
            </a:r>
          </a:p>
          <a:p>
            <a:pPr lvl="0"/>
            <a:r>
              <a:rPr lang="en-US" sz="3300" dirty="0"/>
              <a:t>Park vehicles only in designated areas. </a:t>
            </a:r>
            <a:r>
              <a:rPr lang="en-US" sz="3300" dirty="0" smtClean="0"/>
              <a:t>NOT IN CAMPSITES, NOT EVEN TO UNLOAD GEAR. NO </a:t>
            </a:r>
            <a:r>
              <a:rPr lang="en-US" sz="3300" dirty="0"/>
              <a:t>PETS ALLOWED</a:t>
            </a:r>
            <a:r>
              <a:rPr lang="en-US" sz="3300" dirty="0" smtClean="0"/>
              <a:t>.</a:t>
            </a:r>
          </a:p>
          <a:p>
            <a:pPr lvl="0"/>
            <a:r>
              <a:rPr lang="en-US" sz="3300" dirty="0" smtClean="0"/>
              <a:t>Anything you bring in you must bring out, dispose of trash in dumpster at north gate or bring it home.</a:t>
            </a:r>
            <a:endParaRPr lang="en-US" sz="33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287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550579"/>
            <a:ext cx="7792681" cy="54946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143" y="838200"/>
            <a:ext cx="3317748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5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 activities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333500" cy="1333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00" y="4171950"/>
            <a:ext cx="2816225" cy="1587965"/>
          </a:xfrm>
          <a:prstGeom prst="rect">
            <a:avLst/>
          </a:prstGeom>
        </p:spPr>
      </p:pic>
      <p:pic>
        <p:nvPicPr>
          <p:cNvPr id="1026" name="Picture 2" descr="Let's Camp Lion | Scouting Americ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936" y="1734587"/>
            <a:ext cx="924827" cy="122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5672" y="3024188"/>
            <a:ext cx="2044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Lions Let’s Camp</a:t>
            </a:r>
            <a:endParaRPr lang="en-US" dirty="0"/>
          </a:p>
        </p:txBody>
      </p:sp>
      <p:pic>
        <p:nvPicPr>
          <p:cNvPr id="1028" name="Picture 4" descr="Cub Scout Tiger Elective Adventure Loop - Let's Ca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110" y="1548693"/>
            <a:ext cx="1769890" cy="17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051665" y="1867593"/>
            <a:ext cx="11028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Tigers Let’s Camp</a:t>
            </a:r>
            <a:endParaRPr lang="en-US" dirty="0"/>
          </a:p>
        </p:txBody>
      </p:sp>
      <p:pic>
        <p:nvPicPr>
          <p:cNvPr id="1030" name="Picture 6" descr="Cub Scout Wolf Elective Adventure Loop - Let's Camp - Wol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555" y="1493842"/>
            <a:ext cx="1856105" cy="186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734204" y="1860090"/>
            <a:ext cx="11028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Wolves Let’s Camp</a:t>
            </a:r>
            <a:endParaRPr lang="en-US" dirty="0"/>
          </a:p>
        </p:txBody>
      </p:sp>
      <p:pic>
        <p:nvPicPr>
          <p:cNvPr id="1032" name="Picture 8" descr="Cub Scout Bear Elective Adventure Loop - Lets Ca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79498"/>
            <a:ext cx="1867189" cy="187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768137" y="3992880"/>
            <a:ext cx="11028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Bears Let’s Camp</a:t>
            </a:r>
            <a:endParaRPr lang="en-US" dirty="0"/>
          </a:p>
        </p:txBody>
      </p:sp>
      <p:pic>
        <p:nvPicPr>
          <p:cNvPr id="1034" name="Picture 10" descr="Let's Camp Webelos | Scouting Americ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27" y="3711500"/>
            <a:ext cx="1805245" cy="240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489468" y="4008466"/>
            <a:ext cx="11028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Webelos</a:t>
            </a:r>
            <a:r>
              <a:rPr lang="en-US" dirty="0" smtClean="0"/>
              <a:t> Let’s Camp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703424" y="5390583"/>
            <a:ext cx="1864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561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509016"/>
            <a:ext cx="3951705" cy="26278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46900" y="1041400"/>
            <a:ext cx="5588000" cy="4191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611" y="3836988"/>
            <a:ext cx="3060703" cy="22955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15216" y="2313516"/>
            <a:ext cx="4758267" cy="356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95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8125" y="949325"/>
            <a:ext cx="4953000" cy="3714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48075" y="949325"/>
            <a:ext cx="4953000" cy="3714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34276" y="949325"/>
            <a:ext cx="49530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44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5100" y="1054100"/>
            <a:ext cx="6096000" cy="45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49800" y="10541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65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4800" y="1066800"/>
            <a:ext cx="6096000" cy="45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13300" y="10668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4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4000" y="1079500"/>
            <a:ext cx="6096000" cy="45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24400" y="10795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00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5100" y="1117600"/>
            <a:ext cx="6096000" cy="45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00600" y="11176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7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5600" y="1079500"/>
            <a:ext cx="6096000" cy="45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13300" y="11049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184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1087</Words>
  <Application>Microsoft Office PowerPoint</Application>
  <PresentationFormat>Widescreen</PresentationFormat>
  <Paragraphs>88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Campout Q&amp;A</vt:lpstr>
      <vt:lpstr>Aske Questions At Any Time!</vt:lpstr>
      <vt:lpstr>Information on Istrouma Council's Website</vt:lpstr>
      <vt:lpstr>PowerPoint Presentation</vt:lpstr>
      <vt:lpstr>PowerPoint Presentation</vt:lpstr>
      <vt:lpstr>Primitive Camping Conditions</vt:lpstr>
      <vt:lpstr>Camping gear</vt:lpstr>
      <vt:lpstr>Tips (cold weather camping)</vt:lpstr>
      <vt:lpstr>Tips (warm weather camping)</vt:lpstr>
      <vt:lpstr>Proper Tent Site Selection</vt:lpstr>
      <vt:lpstr>Facilities</vt:lpstr>
      <vt:lpstr>Late night bathroom suggestions</vt:lpstr>
      <vt:lpstr>Campout Schedule</vt:lpstr>
      <vt:lpstr>Points to remember</vt:lpstr>
      <vt:lpstr>PowerPoint Presentation</vt:lpstr>
      <vt:lpstr>Rank activities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Campout Q&amp;A</dc:title>
  <dc:creator>Ashley Michel</dc:creator>
  <cp:lastModifiedBy>Ashley Michel</cp:lastModifiedBy>
  <cp:revision>21</cp:revision>
  <dcterms:created xsi:type="dcterms:W3CDTF">2022-11-12T20:28:51Z</dcterms:created>
  <dcterms:modified xsi:type="dcterms:W3CDTF">2025-09-22T17:40:34Z</dcterms:modified>
</cp:coreProperties>
</file>